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-1782" y="-17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42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55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5077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3996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  <a:prstGeom prst="rect">
            <a:avLst/>
          </a:prstGeom>
        </p:spPr>
        <p:txBody>
          <a:bodyPr anchor="b"/>
          <a:lstStyle>
            <a:lvl1pPr>
              <a:defRPr sz="1653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0520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73598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0738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7734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24236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</p:spPr>
        <p:txBody>
          <a:bodyPr anchor="b"/>
          <a:lstStyle>
            <a:lvl1pPr>
              <a:defRPr sz="88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51939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</p:spPr>
        <p:txBody>
          <a:bodyPr anchor="b"/>
          <a:lstStyle>
            <a:lvl1pPr>
              <a:defRPr sz="88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B28C777A-295C-4964-A1BD-50F980C1EA32}" type="datetimeFigureOut">
              <a:rPr lang="es-ES_tradnl" smtClean="0"/>
              <a:t>19/03/2018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10F71154-4978-4718-893F-C804039665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99674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ectángulo 181">
            <a:extLst>
              <a:ext uri="{FF2B5EF4-FFF2-40B4-BE49-F238E27FC236}">
                <a16:creationId xmlns:a16="http://schemas.microsoft.com/office/drawing/2014/main" xmlns="" id="{49E5A22F-EE61-4404-A40E-138B37910051}"/>
              </a:ext>
            </a:extLst>
          </p:cNvPr>
          <p:cNvSpPr/>
          <p:nvPr userDrawn="1"/>
        </p:nvSpPr>
        <p:spPr>
          <a:xfrm>
            <a:off x="0" y="33480000"/>
            <a:ext cx="25199975" cy="252000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  <a:effectLst>
            <a:glow rad="101600">
              <a:schemeClr val="accent5">
                <a:lumMod val="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83" name="Picture 2" descr="https://biopoli2018.plapiqui.edu.ar/images/MINCyT---copia.jpg">
            <a:extLst>
              <a:ext uri="{FF2B5EF4-FFF2-40B4-BE49-F238E27FC236}">
                <a16:creationId xmlns:a16="http://schemas.microsoft.com/office/drawing/2014/main" xmlns="" id="{2754C0C8-5374-45BF-9550-AEACB561A0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28" y="33849942"/>
            <a:ext cx="4607508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4" descr="https://biopoli2018.plapiqui.edu.ar/images/CONICET---copia.png">
            <a:extLst>
              <a:ext uri="{FF2B5EF4-FFF2-40B4-BE49-F238E27FC236}">
                <a16:creationId xmlns:a16="http://schemas.microsoft.com/office/drawing/2014/main" xmlns="" id="{4480502E-F5CC-4F02-A5AF-8FD37EE3BA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871" y="34209942"/>
            <a:ext cx="3957742" cy="108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5" name="Picture 6" descr="https://biopoli2018.plapiqui.edu.ar/images/ANPCyT---copia.jpg">
            <a:extLst>
              <a:ext uri="{FF2B5EF4-FFF2-40B4-BE49-F238E27FC236}">
                <a16:creationId xmlns:a16="http://schemas.microsoft.com/office/drawing/2014/main" xmlns="" id="{C0E48108-97C1-41E6-865C-7D4C9349F2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6865" y="33910789"/>
            <a:ext cx="2520000" cy="169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8" descr="https://biopoli2018.plapiqui.edu.ar/images/UNS---copia.jpg">
            <a:extLst>
              <a:ext uri="{FF2B5EF4-FFF2-40B4-BE49-F238E27FC236}">
                <a16:creationId xmlns:a16="http://schemas.microsoft.com/office/drawing/2014/main" xmlns="" id="{2C40DE55-1B48-41FC-8200-15C2F8ED30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7110" y="33870939"/>
            <a:ext cx="1683243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10" descr="https://biopoli2018.plapiqui.edu.ar/images/PLAPIQUI.png">
            <a:extLst>
              <a:ext uri="{FF2B5EF4-FFF2-40B4-BE49-F238E27FC236}">
                <a16:creationId xmlns:a16="http://schemas.microsoft.com/office/drawing/2014/main" xmlns="" id="{53DBA8DF-9070-45B8-81E6-C66974BCC6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7170" y="33824967"/>
            <a:ext cx="2171051" cy="180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8" name="Picture 12" descr="https://biopoli2018.plapiqui.edu.ar/images/DIQ---copia.png">
            <a:extLst>
              <a:ext uri="{FF2B5EF4-FFF2-40B4-BE49-F238E27FC236}">
                <a16:creationId xmlns:a16="http://schemas.microsoft.com/office/drawing/2014/main" xmlns="" id="{D31C2892-9928-46DB-B62C-14A0762C4B1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8236" y="34099539"/>
            <a:ext cx="4320000" cy="1331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3" name="Rombo 192">
            <a:extLst>
              <a:ext uri="{FF2B5EF4-FFF2-40B4-BE49-F238E27FC236}">
                <a16:creationId xmlns:a16="http://schemas.microsoft.com/office/drawing/2014/main" xmlns="" id="{00F78B79-4DC5-47BB-9ABF-FC9D1735B5DA}"/>
              </a:ext>
            </a:extLst>
          </p:cNvPr>
          <p:cNvSpPr>
            <a:spLocks noChangeAspect="1"/>
          </p:cNvSpPr>
          <p:nvPr userDrawn="1"/>
        </p:nvSpPr>
        <p:spPr>
          <a:xfrm>
            <a:off x="10960648" y="1712513"/>
            <a:ext cx="1296000" cy="1296000"/>
          </a:xfrm>
          <a:prstGeom prst="diamond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99" name="Rombo 198">
            <a:extLst>
              <a:ext uri="{FF2B5EF4-FFF2-40B4-BE49-F238E27FC236}">
                <a16:creationId xmlns:a16="http://schemas.microsoft.com/office/drawing/2014/main" xmlns="" id="{7E0C33DA-4B7D-4574-B77F-359A9AF32863}"/>
              </a:ext>
            </a:extLst>
          </p:cNvPr>
          <p:cNvSpPr>
            <a:spLocks noChangeAspect="1"/>
          </p:cNvSpPr>
          <p:nvPr userDrawn="1"/>
        </p:nvSpPr>
        <p:spPr>
          <a:xfrm>
            <a:off x="11733434" y="964757"/>
            <a:ext cx="1296000" cy="1296000"/>
          </a:xfrm>
          <a:prstGeom prst="diamond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4" name="Rombo 203">
            <a:extLst>
              <a:ext uri="{FF2B5EF4-FFF2-40B4-BE49-F238E27FC236}">
                <a16:creationId xmlns:a16="http://schemas.microsoft.com/office/drawing/2014/main" xmlns="" id="{BF160DB1-FF1B-4D79-A2F9-32AFA7A32422}"/>
              </a:ext>
            </a:extLst>
          </p:cNvPr>
          <p:cNvSpPr>
            <a:spLocks noChangeAspect="1"/>
          </p:cNvSpPr>
          <p:nvPr userDrawn="1"/>
        </p:nvSpPr>
        <p:spPr>
          <a:xfrm>
            <a:off x="12621652" y="458113"/>
            <a:ext cx="1080000" cy="1080000"/>
          </a:xfrm>
          <a:prstGeom prst="diamond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5" name="Rombo 204">
            <a:extLst>
              <a:ext uri="{FF2B5EF4-FFF2-40B4-BE49-F238E27FC236}">
                <a16:creationId xmlns:a16="http://schemas.microsoft.com/office/drawing/2014/main" xmlns="" id="{E9D1E939-7093-4DFC-A9D0-359D47D3FD4F}"/>
              </a:ext>
            </a:extLst>
          </p:cNvPr>
          <p:cNvSpPr>
            <a:spLocks noChangeAspect="1"/>
          </p:cNvSpPr>
          <p:nvPr userDrawn="1"/>
        </p:nvSpPr>
        <p:spPr>
          <a:xfrm>
            <a:off x="13252457" y="997414"/>
            <a:ext cx="1296000" cy="1296000"/>
          </a:xfrm>
          <a:prstGeom prst="diamond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6" name="Rombo 205">
            <a:extLst>
              <a:ext uri="{FF2B5EF4-FFF2-40B4-BE49-F238E27FC236}">
                <a16:creationId xmlns:a16="http://schemas.microsoft.com/office/drawing/2014/main" xmlns="" id="{CFCCDB99-8A54-4706-B365-EE0D58D81703}"/>
              </a:ext>
            </a:extLst>
          </p:cNvPr>
          <p:cNvSpPr>
            <a:spLocks noChangeAspect="1"/>
          </p:cNvSpPr>
          <p:nvPr userDrawn="1"/>
        </p:nvSpPr>
        <p:spPr>
          <a:xfrm>
            <a:off x="12150946" y="1668889"/>
            <a:ext cx="1980000" cy="1980000"/>
          </a:xfrm>
          <a:prstGeom prst="diamond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7" name="Rombo 206">
            <a:extLst>
              <a:ext uri="{FF2B5EF4-FFF2-40B4-BE49-F238E27FC236}">
                <a16:creationId xmlns:a16="http://schemas.microsoft.com/office/drawing/2014/main" xmlns="" id="{0D17BAF6-95A8-47C3-84B5-7D088AD6A977}"/>
              </a:ext>
            </a:extLst>
          </p:cNvPr>
          <p:cNvSpPr>
            <a:spLocks noChangeAspect="1"/>
          </p:cNvSpPr>
          <p:nvPr userDrawn="1"/>
        </p:nvSpPr>
        <p:spPr>
          <a:xfrm>
            <a:off x="13965888" y="1115845"/>
            <a:ext cx="2484000" cy="2484000"/>
          </a:xfrm>
          <a:prstGeom prst="diamond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8" name="Rombo 207">
            <a:extLst>
              <a:ext uri="{FF2B5EF4-FFF2-40B4-BE49-F238E27FC236}">
                <a16:creationId xmlns:a16="http://schemas.microsoft.com/office/drawing/2014/main" xmlns="" id="{B9C51B94-23D9-4615-B622-B5B71D22CE25}"/>
              </a:ext>
            </a:extLst>
          </p:cNvPr>
          <p:cNvSpPr>
            <a:spLocks noChangeAspect="1"/>
          </p:cNvSpPr>
          <p:nvPr userDrawn="1"/>
        </p:nvSpPr>
        <p:spPr>
          <a:xfrm>
            <a:off x="13668995" y="2732322"/>
            <a:ext cx="1080000" cy="1080000"/>
          </a:xfrm>
          <a:prstGeom prst="diamond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9" name="Rombo 208">
            <a:extLst>
              <a:ext uri="{FF2B5EF4-FFF2-40B4-BE49-F238E27FC236}">
                <a16:creationId xmlns:a16="http://schemas.microsoft.com/office/drawing/2014/main" xmlns="" id="{22F42085-12CB-49A1-A08D-F122083B98EF}"/>
              </a:ext>
            </a:extLst>
          </p:cNvPr>
          <p:cNvSpPr>
            <a:spLocks noChangeAspect="1"/>
          </p:cNvSpPr>
          <p:nvPr userDrawn="1"/>
        </p:nvSpPr>
        <p:spPr>
          <a:xfrm>
            <a:off x="16022729" y="1222011"/>
            <a:ext cx="1080000" cy="1080000"/>
          </a:xfrm>
          <a:prstGeom prst="diamond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0" name="Rombo 209">
            <a:extLst>
              <a:ext uri="{FF2B5EF4-FFF2-40B4-BE49-F238E27FC236}">
                <a16:creationId xmlns:a16="http://schemas.microsoft.com/office/drawing/2014/main" xmlns="" id="{E6538392-4D83-442D-8567-8FCE01F0374D}"/>
              </a:ext>
            </a:extLst>
          </p:cNvPr>
          <p:cNvSpPr>
            <a:spLocks noChangeAspect="1"/>
          </p:cNvSpPr>
          <p:nvPr userDrawn="1"/>
        </p:nvSpPr>
        <p:spPr>
          <a:xfrm>
            <a:off x="15862013" y="2461218"/>
            <a:ext cx="1296000" cy="1296000"/>
          </a:xfrm>
          <a:prstGeom prst="diamond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3" name="Rombo 212">
            <a:extLst>
              <a:ext uri="{FF2B5EF4-FFF2-40B4-BE49-F238E27FC236}">
                <a16:creationId xmlns:a16="http://schemas.microsoft.com/office/drawing/2014/main" xmlns="" id="{847F4369-A92D-42CD-9341-A87123BF3EAD}"/>
              </a:ext>
            </a:extLst>
          </p:cNvPr>
          <p:cNvSpPr>
            <a:spLocks noChangeAspect="1"/>
          </p:cNvSpPr>
          <p:nvPr userDrawn="1"/>
        </p:nvSpPr>
        <p:spPr>
          <a:xfrm>
            <a:off x="19027169" y="2104600"/>
            <a:ext cx="1080000" cy="1080000"/>
          </a:xfrm>
          <a:prstGeom prst="diamond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4" name="Rombo 213">
            <a:extLst>
              <a:ext uri="{FF2B5EF4-FFF2-40B4-BE49-F238E27FC236}">
                <a16:creationId xmlns:a16="http://schemas.microsoft.com/office/drawing/2014/main" xmlns="" id="{D6436EE3-2A6B-45E1-9985-F2567AAF6836}"/>
              </a:ext>
            </a:extLst>
          </p:cNvPr>
          <p:cNvSpPr>
            <a:spLocks noChangeAspect="1"/>
          </p:cNvSpPr>
          <p:nvPr userDrawn="1"/>
        </p:nvSpPr>
        <p:spPr>
          <a:xfrm>
            <a:off x="16619610" y="1414717"/>
            <a:ext cx="1980000" cy="1980000"/>
          </a:xfrm>
          <a:prstGeom prst="diamond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5" name="Rombo 214">
            <a:extLst>
              <a:ext uri="{FF2B5EF4-FFF2-40B4-BE49-F238E27FC236}">
                <a16:creationId xmlns:a16="http://schemas.microsoft.com/office/drawing/2014/main" xmlns="" id="{E23C5C7F-875A-4DF3-972F-34D6CDABC7D7}"/>
              </a:ext>
            </a:extLst>
          </p:cNvPr>
          <p:cNvSpPr>
            <a:spLocks noChangeAspect="1"/>
          </p:cNvSpPr>
          <p:nvPr userDrawn="1"/>
        </p:nvSpPr>
        <p:spPr>
          <a:xfrm>
            <a:off x="17695049" y="2804200"/>
            <a:ext cx="1296000" cy="1296000"/>
          </a:xfrm>
          <a:prstGeom prst="diamond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6" name="Rombo 215">
            <a:extLst>
              <a:ext uri="{FF2B5EF4-FFF2-40B4-BE49-F238E27FC236}">
                <a16:creationId xmlns:a16="http://schemas.microsoft.com/office/drawing/2014/main" xmlns="" id="{5AA6D444-BC43-49EF-B167-DED17D625858}"/>
              </a:ext>
            </a:extLst>
          </p:cNvPr>
          <p:cNvSpPr>
            <a:spLocks noChangeAspect="1"/>
          </p:cNvSpPr>
          <p:nvPr userDrawn="1"/>
        </p:nvSpPr>
        <p:spPr>
          <a:xfrm>
            <a:off x="17686394" y="55138"/>
            <a:ext cx="2484000" cy="2484000"/>
          </a:xfrm>
          <a:prstGeom prst="diamond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7" name="Rombo 216">
            <a:extLst>
              <a:ext uri="{FF2B5EF4-FFF2-40B4-BE49-F238E27FC236}">
                <a16:creationId xmlns:a16="http://schemas.microsoft.com/office/drawing/2014/main" xmlns="" id="{1FDA65D9-3960-437B-BB9B-7953D9FCE5D1}"/>
              </a:ext>
            </a:extLst>
          </p:cNvPr>
          <p:cNvSpPr>
            <a:spLocks noChangeAspect="1"/>
          </p:cNvSpPr>
          <p:nvPr userDrawn="1"/>
        </p:nvSpPr>
        <p:spPr>
          <a:xfrm>
            <a:off x="16562729" y="356055"/>
            <a:ext cx="1296000" cy="1296000"/>
          </a:xfrm>
          <a:prstGeom prst="diamond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8" name="Rombo 217">
            <a:extLst>
              <a:ext uri="{FF2B5EF4-FFF2-40B4-BE49-F238E27FC236}">
                <a16:creationId xmlns:a16="http://schemas.microsoft.com/office/drawing/2014/main" xmlns="" id="{C5917995-512B-4415-A07C-E8FDE46A55FD}"/>
              </a:ext>
            </a:extLst>
          </p:cNvPr>
          <p:cNvSpPr>
            <a:spLocks noChangeAspect="1"/>
          </p:cNvSpPr>
          <p:nvPr userDrawn="1"/>
        </p:nvSpPr>
        <p:spPr>
          <a:xfrm>
            <a:off x="11411783" y="2740532"/>
            <a:ext cx="1296000" cy="1296000"/>
          </a:xfrm>
          <a:prstGeom prst="diamond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0" name="Rombo 219">
            <a:extLst>
              <a:ext uri="{FF2B5EF4-FFF2-40B4-BE49-F238E27FC236}">
                <a16:creationId xmlns:a16="http://schemas.microsoft.com/office/drawing/2014/main" xmlns="" id="{157BB102-5593-4F73-80E5-AA4DF84DB1EC}"/>
              </a:ext>
            </a:extLst>
          </p:cNvPr>
          <p:cNvSpPr>
            <a:spLocks noChangeAspect="1"/>
          </p:cNvSpPr>
          <p:nvPr userDrawn="1"/>
        </p:nvSpPr>
        <p:spPr>
          <a:xfrm>
            <a:off x="19700893" y="2751950"/>
            <a:ext cx="1080000" cy="1080000"/>
          </a:xfrm>
          <a:prstGeom prst="diamond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1" name="Rombo 220">
            <a:extLst>
              <a:ext uri="{FF2B5EF4-FFF2-40B4-BE49-F238E27FC236}">
                <a16:creationId xmlns:a16="http://schemas.microsoft.com/office/drawing/2014/main" xmlns="" id="{A2B678CA-98E4-4030-B466-44B45519AD92}"/>
              </a:ext>
            </a:extLst>
          </p:cNvPr>
          <p:cNvSpPr>
            <a:spLocks noChangeAspect="1"/>
          </p:cNvSpPr>
          <p:nvPr userDrawn="1"/>
        </p:nvSpPr>
        <p:spPr>
          <a:xfrm>
            <a:off x="19666394" y="1344935"/>
            <a:ext cx="1296000" cy="1296000"/>
          </a:xfrm>
          <a:prstGeom prst="diamond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2" name="Rombo 221">
            <a:extLst>
              <a:ext uri="{FF2B5EF4-FFF2-40B4-BE49-F238E27FC236}">
                <a16:creationId xmlns:a16="http://schemas.microsoft.com/office/drawing/2014/main" xmlns="" id="{6B17B3AB-C469-48BC-BAF6-1A24FF9CE7D5}"/>
              </a:ext>
            </a:extLst>
          </p:cNvPr>
          <p:cNvSpPr>
            <a:spLocks noChangeAspect="1"/>
          </p:cNvSpPr>
          <p:nvPr userDrawn="1"/>
        </p:nvSpPr>
        <p:spPr>
          <a:xfrm>
            <a:off x="20406482" y="1514860"/>
            <a:ext cx="2484000" cy="2484000"/>
          </a:xfrm>
          <a:prstGeom prst="diamond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3" name="Rombo 222">
            <a:extLst>
              <a:ext uri="{FF2B5EF4-FFF2-40B4-BE49-F238E27FC236}">
                <a16:creationId xmlns:a16="http://schemas.microsoft.com/office/drawing/2014/main" xmlns="" id="{5E2B7856-62C9-410A-9A61-4C072A319098}"/>
              </a:ext>
            </a:extLst>
          </p:cNvPr>
          <p:cNvSpPr>
            <a:spLocks noChangeAspect="1"/>
          </p:cNvSpPr>
          <p:nvPr userDrawn="1"/>
        </p:nvSpPr>
        <p:spPr>
          <a:xfrm>
            <a:off x="22300071" y="1362452"/>
            <a:ext cx="1296000" cy="1296000"/>
          </a:xfrm>
          <a:prstGeom prst="diamond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4" name="Rombo 223">
            <a:extLst>
              <a:ext uri="{FF2B5EF4-FFF2-40B4-BE49-F238E27FC236}">
                <a16:creationId xmlns:a16="http://schemas.microsoft.com/office/drawing/2014/main" xmlns="" id="{244F4E8D-6596-4E4C-BE23-549E776DACA9}"/>
              </a:ext>
            </a:extLst>
          </p:cNvPr>
          <p:cNvSpPr>
            <a:spLocks noChangeAspect="1"/>
          </p:cNvSpPr>
          <p:nvPr userDrawn="1"/>
        </p:nvSpPr>
        <p:spPr>
          <a:xfrm>
            <a:off x="10363979" y="1191477"/>
            <a:ext cx="1080000" cy="1080000"/>
          </a:xfrm>
          <a:prstGeom prst="diamond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5" name="Rombo 224">
            <a:extLst>
              <a:ext uri="{FF2B5EF4-FFF2-40B4-BE49-F238E27FC236}">
                <a16:creationId xmlns:a16="http://schemas.microsoft.com/office/drawing/2014/main" xmlns="" id="{D311EE0C-ABF7-4F35-B607-FA626FF9F4B4}"/>
              </a:ext>
            </a:extLst>
          </p:cNvPr>
          <p:cNvSpPr>
            <a:spLocks noChangeAspect="1"/>
          </p:cNvSpPr>
          <p:nvPr userDrawn="1"/>
        </p:nvSpPr>
        <p:spPr>
          <a:xfrm>
            <a:off x="9527867" y="2086161"/>
            <a:ext cx="1980000" cy="1980000"/>
          </a:xfrm>
          <a:prstGeom prst="diamond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s-ES_tradnl"/>
          </a:p>
        </p:txBody>
      </p:sp>
      <p:sp>
        <p:nvSpPr>
          <p:cNvPr id="226" name="Rombo 225">
            <a:extLst>
              <a:ext uri="{FF2B5EF4-FFF2-40B4-BE49-F238E27FC236}">
                <a16:creationId xmlns:a16="http://schemas.microsoft.com/office/drawing/2014/main" xmlns="" id="{530EE531-C77C-4771-916B-B26154F638CA}"/>
              </a:ext>
            </a:extLst>
          </p:cNvPr>
          <p:cNvSpPr>
            <a:spLocks noChangeAspect="1"/>
          </p:cNvSpPr>
          <p:nvPr userDrawn="1"/>
        </p:nvSpPr>
        <p:spPr>
          <a:xfrm>
            <a:off x="22292036" y="2855268"/>
            <a:ext cx="1296000" cy="1296000"/>
          </a:xfrm>
          <a:prstGeom prst="diamond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9" name="Rombo 228">
            <a:extLst>
              <a:ext uri="{FF2B5EF4-FFF2-40B4-BE49-F238E27FC236}">
                <a16:creationId xmlns:a16="http://schemas.microsoft.com/office/drawing/2014/main" xmlns="" id="{6BAF2B95-DB83-4EB7-8DF3-0E0CE12D3CF0}"/>
              </a:ext>
            </a:extLst>
          </p:cNvPr>
          <p:cNvSpPr>
            <a:spLocks noChangeAspect="1"/>
          </p:cNvSpPr>
          <p:nvPr userDrawn="1"/>
        </p:nvSpPr>
        <p:spPr>
          <a:xfrm>
            <a:off x="8451693" y="1010004"/>
            <a:ext cx="1980000" cy="1980000"/>
          </a:xfrm>
          <a:prstGeom prst="diamond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32" name="Rombo 231">
            <a:extLst>
              <a:ext uri="{FF2B5EF4-FFF2-40B4-BE49-F238E27FC236}">
                <a16:creationId xmlns:a16="http://schemas.microsoft.com/office/drawing/2014/main" xmlns="" id="{268E953D-4F1C-47EF-812E-B968EE2F43B4}"/>
              </a:ext>
            </a:extLst>
          </p:cNvPr>
          <p:cNvSpPr>
            <a:spLocks noChangeAspect="1"/>
          </p:cNvSpPr>
          <p:nvPr userDrawn="1"/>
        </p:nvSpPr>
        <p:spPr>
          <a:xfrm>
            <a:off x="8279506" y="2537418"/>
            <a:ext cx="1080000" cy="1080000"/>
          </a:xfrm>
          <a:prstGeom prst="diamond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30" name="Rectángulo 229">
            <a:extLst>
              <a:ext uri="{FF2B5EF4-FFF2-40B4-BE49-F238E27FC236}">
                <a16:creationId xmlns:a16="http://schemas.microsoft.com/office/drawing/2014/main" xmlns="" id="{84628C5C-B895-4503-8550-D485660EA8A6}"/>
              </a:ext>
            </a:extLst>
          </p:cNvPr>
          <p:cNvSpPr/>
          <p:nvPr userDrawn="1"/>
        </p:nvSpPr>
        <p:spPr>
          <a:xfrm>
            <a:off x="0" y="0"/>
            <a:ext cx="25200000" cy="4320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31" name="Rectángulo 230">
            <a:extLst>
              <a:ext uri="{FF2B5EF4-FFF2-40B4-BE49-F238E27FC236}">
                <a16:creationId xmlns:a16="http://schemas.microsoft.com/office/drawing/2014/main" xmlns="" id="{3542CC0A-AEAC-4A21-A791-9B59D66DF184}"/>
              </a:ext>
            </a:extLst>
          </p:cNvPr>
          <p:cNvSpPr/>
          <p:nvPr userDrawn="1"/>
        </p:nvSpPr>
        <p:spPr>
          <a:xfrm>
            <a:off x="0" y="4320000"/>
            <a:ext cx="25199975" cy="18000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  <a:effectLst>
            <a:glow rad="101600">
              <a:schemeClr val="accent5">
                <a:lumMod val="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5" name="Imagen 174">
            <a:extLst>
              <a:ext uri="{FF2B5EF4-FFF2-40B4-BE49-F238E27FC236}">
                <a16:creationId xmlns:a16="http://schemas.microsoft.com/office/drawing/2014/main" xmlns="" id="{A659241E-0464-4CF7-8943-762EFACC9A7D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28" y="242113"/>
            <a:ext cx="6647104" cy="407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18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xmlns="" id="{9EB96078-A6B5-481A-9E53-7E7BC044FFBC}"/>
              </a:ext>
            </a:extLst>
          </p:cNvPr>
          <p:cNvSpPr/>
          <p:nvPr/>
        </p:nvSpPr>
        <p:spPr>
          <a:xfrm>
            <a:off x="360000" y="4860000"/>
            <a:ext cx="24444000" cy="3303594"/>
          </a:xfrm>
          <a:prstGeom prst="rect">
            <a:avLst/>
          </a:prstGeom>
          <a:ln w="76200">
            <a:solidFill>
              <a:schemeClr val="accent4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71244" tIns="35622" rIns="71244" bIns="35622">
            <a:spAutoFit/>
          </a:bodyPr>
          <a:lstStyle/>
          <a:p>
            <a:pPr algn="ctr">
              <a:defRPr/>
            </a:pPr>
            <a:r>
              <a:rPr lang="es-ES" sz="6600" b="1" dirty="0">
                <a:solidFill>
                  <a:schemeClr val="accent6">
                    <a:lumMod val="50000"/>
                  </a:schemeClr>
                </a:solidFill>
              </a:rPr>
              <a:t>Título: Recomendaciones para la confección del póster</a:t>
            </a:r>
          </a:p>
          <a:p>
            <a:pPr algn="ctr">
              <a:defRPr/>
            </a:pPr>
            <a:r>
              <a:rPr lang="es-ES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A.B. Apellido (autor 1)</a:t>
            </a:r>
            <a:r>
              <a:rPr lang="es-ES" sz="3200" b="1" baseline="300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</a:t>
            </a:r>
            <a:r>
              <a:rPr lang="es-ES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C.D. Apellido (autor 2)</a:t>
            </a:r>
            <a:r>
              <a:rPr lang="es-ES" sz="3200" b="1" baseline="300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</a:t>
            </a:r>
            <a:r>
              <a:rPr lang="es-ES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E.F. Apellido (autor </a:t>
            </a:r>
            <a:r>
              <a:rPr lang="es-ES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3)</a:t>
            </a:r>
            <a:r>
              <a:rPr lang="es-ES" sz="3200" b="1" baseline="30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1,2</a:t>
            </a:r>
            <a:endParaRPr lang="es-E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defRPr/>
            </a:pPr>
            <a:r>
              <a:rPr lang="es-ES" sz="3200" b="1" baseline="300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</a:t>
            </a:r>
            <a:r>
              <a:rPr lang="es-ES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Institución 1, dirección (C.P.), Ciudad, País </a:t>
            </a:r>
            <a:endParaRPr lang="es-ES" sz="32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defRPr/>
            </a:pPr>
            <a:r>
              <a:rPr lang="es-ES" sz="3200" b="1" baseline="30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</a:t>
            </a:r>
            <a:r>
              <a:rPr lang="es-ES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Institución </a:t>
            </a:r>
            <a:r>
              <a:rPr lang="es-ES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2, dirección (C.P.), Ciudad, </a:t>
            </a:r>
            <a:r>
              <a:rPr lang="es-ES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País</a:t>
            </a:r>
          </a:p>
          <a:p>
            <a:pPr algn="ctr">
              <a:defRPr/>
            </a:pPr>
            <a:r>
              <a:rPr lang="es-ES" sz="2800" b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mailautorexpositor@comat.edu.ar </a:t>
            </a:r>
            <a:endParaRPr lang="es-ES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defRPr/>
            </a:pPr>
            <a:r>
              <a:rPr lang="es-AR" sz="20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+mj-cs"/>
              </a:rPr>
              <a:t> 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36664CF1-A7CC-4CEC-9139-6A7B8C600374}"/>
              </a:ext>
            </a:extLst>
          </p:cNvPr>
          <p:cNvSpPr/>
          <p:nvPr/>
        </p:nvSpPr>
        <p:spPr>
          <a:xfrm>
            <a:off x="378000" y="8425186"/>
            <a:ext cx="24444000" cy="2657263"/>
          </a:xfrm>
          <a:prstGeom prst="rect">
            <a:avLst/>
          </a:prstGeom>
          <a:ln w="76200">
            <a:solidFill>
              <a:schemeClr val="accent4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71244" tIns="35622" rIns="71244" bIns="35622">
            <a:spAutoFit/>
          </a:bodyPr>
          <a:lstStyle/>
          <a:p>
            <a:pPr algn="ctr"/>
            <a:r>
              <a:rPr lang="es-AR" sz="4000" b="1" dirty="0">
                <a:solidFill>
                  <a:schemeClr val="accent6">
                    <a:lumMod val="50000"/>
                  </a:schemeClr>
                </a:solidFill>
              </a:rPr>
              <a:t>Subtítulo: INTRODUCCIÓN</a:t>
            </a:r>
            <a:endParaRPr lang="es-ES" sz="28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El tamaño de póster debe ser de 70 cm x 100 cm.</a:t>
            </a:r>
          </a:p>
          <a:p>
            <a:pPr algn="just"/>
            <a:endParaRPr lang="es-ES" sz="32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es-ES" sz="3200" dirty="0">
                <a:solidFill>
                  <a:schemeClr val="accent6">
                    <a:lumMod val="50000"/>
                  </a:schemeClr>
                </a:solidFill>
              </a:rPr>
              <a:t>Las forma de presentar las secciones, colores, tamaños y fuente de letra presentados en esta plantilla son sólo orientativos. Aún así, se recomienda elegir un tamaño adecuado que facilite la lectura del póster a una distancia de 2 metros. 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3334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5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700070"/>
      </a:accent1>
      <a:accent2>
        <a:srgbClr val="BE308F"/>
      </a:accent2>
      <a:accent3>
        <a:srgbClr val="FF0984"/>
      </a:accent3>
      <a:accent4>
        <a:srgbClr val="0082B0"/>
      </a:accent4>
      <a:accent5>
        <a:srgbClr val="5982DB"/>
      </a:accent5>
      <a:accent6>
        <a:srgbClr val="005CB8"/>
      </a:accent6>
      <a:hlink>
        <a:srgbClr val="4343FF"/>
      </a:hlink>
      <a:folHlink>
        <a:srgbClr val="666699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2943</TotalTime>
  <Words>110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Cecilia Fortunatti</dc:creator>
  <cp:lastModifiedBy>Luciana Castillo</cp:lastModifiedBy>
  <cp:revision>54</cp:revision>
  <dcterms:created xsi:type="dcterms:W3CDTF">2018-03-13T17:42:48Z</dcterms:created>
  <dcterms:modified xsi:type="dcterms:W3CDTF">2018-03-19T14:33:23Z</dcterms:modified>
</cp:coreProperties>
</file>